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3" r:id="rId5"/>
    <p:sldId id="262" r:id="rId6"/>
    <p:sldId id="261" r:id="rId7"/>
    <p:sldId id="260" r:id="rId8"/>
    <p:sldId id="259" r:id="rId9"/>
    <p:sldId id="258" r:id="rId10"/>
    <p:sldId id="267" r:id="rId11"/>
    <p:sldId id="266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1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25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91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68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96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94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01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02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87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6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41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88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06F39-F974-4691-AFA3-5824208117C1}" type="datetimeFigureOut">
              <a:rPr lang="fr-FR" smtClean="0"/>
              <a:t>05/01/2017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D034-9A5D-43F7-B46C-01BE7E16C1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29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hlumberger\Desktop\Mes documents\AQSVP14\Concertation (suite) - documentation\16-11-16 CoC-Présentation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13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chlumberger\Desktop\Mes documents\AQSVP14\Concertation (suite) - documentation\16-11-16 CoC-Présentation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2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chlumberger\Desktop\Mes documents\AQSVP14\Concertation (suite) - documentation\16-11-16 CoC-Présentation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9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hlumberger\Desktop\Mes documents\AQSVP14\Concertation (suite) - documentation\16-11-16 CoC-Présentation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6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hlumberger\Desktop\Mes documents\AQSVP14\Concertation (suite) - documentation\16-11-16 CoC-Présentation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34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hlumberger\Desktop\Mes documents\AQSVP14\Concertation (suite) - documentation\16-11-16 CoC-Présentation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761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chlumberger\Desktop\Mes documents\AQSVP14\Concertation (suite) - documentation\16-11-16 CoC-Présentation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22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chlumberger\Desktop\Mes documents\AQSVP14\Concertation (suite) - documentation\16-11-16 CoC-Présentation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chlumberger\Desktop\Mes documents\AQSVP14\Concertation (suite) - documentation\16-11-16 CoC-Présentation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47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hlumberger\Desktop\Mes documents\AQSVP14\Concertation (suite) - documentation\16-11-16 CoC-Présentation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62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chlumberger\Desktop\Mes documents\AQSVP14\Concertation (suite) - documentation\16-11-16 CoC-Présentation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57200"/>
            <a:ext cx="1068863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362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Affichage à l'écran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Schlumberger</dc:creator>
  <cp:lastModifiedBy>François Schlumberger</cp:lastModifiedBy>
  <cp:revision>1</cp:revision>
  <dcterms:created xsi:type="dcterms:W3CDTF">2017-01-05T10:34:42Z</dcterms:created>
  <dcterms:modified xsi:type="dcterms:W3CDTF">2017-01-05T10:40:19Z</dcterms:modified>
</cp:coreProperties>
</file>